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5853"/>
  </p:normalViewPr>
  <p:slideViewPr>
    <p:cSldViewPr snapToGrid="0" snapToObjects="1">
      <p:cViewPr varScale="1">
        <p:scale>
          <a:sx n="112" d="100"/>
          <a:sy n="112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9A4E5A-FFF9-AD44-8C94-04EF4A62DDD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6064A518-CF5C-EE48-B18B-8840D328E67D}">
      <dgm:prSet phldrT="[Text]" custT="1"/>
      <dgm:spPr/>
      <dgm:t>
        <a:bodyPr/>
        <a:lstStyle/>
        <a:p>
          <a:r>
            <a:rPr lang="en-GB" sz="1600" dirty="0"/>
            <a:t>1975</a:t>
          </a:r>
        </a:p>
      </dgm:t>
    </dgm:pt>
    <dgm:pt modelId="{F58EADC4-D5FD-BD4F-85F2-0034378419CA}" type="parTrans" cxnId="{4841963A-0A9F-504F-996C-3A60A882B273}">
      <dgm:prSet/>
      <dgm:spPr/>
      <dgm:t>
        <a:bodyPr/>
        <a:lstStyle/>
        <a:p>
          <a:endParaRPr lang="en-GB"/>
        </a:p>
      </dgm:t>
    </dgm:pt>
    <dgm:pt modelId="{49F6A484-8377-3145-AD88-5193E4C2C514}" type="sibTrans" cxnId="{4841963A-0A9F-504F-996C-3A60A882B273}">
      <dgm:prSet/>
      <dgm:spPr/>
      <dgm:t>
        <a:bodyPr/>
        <a:lstStyle/>
        <a:p>
          <a:endParaRPr lang="en-GB"/>
        </a:p>
      </dgm:t>
    </dgm:pt>
    <dgm:pt modelId="{0B2B6A59-3F35-5845-8537-6F658D787605}">
      <dgm:prSet phldrT="[Text]" custT="1"/>
      <dgm:spPr/>
      <dgm:t>
        <a:bodyPr/>
        <a:lstStyle/>
        <a:p>
          <a:pPr rtl="0"/>
          <a:r>
            <a:rPr lang="en-GB" sz="1600" dirty="0"/>
            <a:t>04.11</a:t>
          </a:r>
        </a:p>
      </dgm:t>
    </dgm:pt>
    <dgm:pt modelId="{1E223769-7F73-3B49-8E36-6C474739B9C4}" type="parTrans" cxnId="{A440AF55-F948-3141-8D20-A5250BBCD12D}">
      <dgm:prSet/>
      <dgm:spPr/>
      <dgm:t>
        <a:bodyPr/>
        <a:lstStyle/>
        <a:p>
          <a:endParaRPr lang="en-GB"/>
        </a:p>
      </dgm:t>
    </dgm:pt>
    <dgm:pt modelId="{DC31C478-FB5E-A642-BC4A-B451D723FA42}" type="sibTrans" cxnId="{A440AF55-F948-3141-8D20-A5250BBCD12D}">
      <dgm:prSet/>
      <dgm:spPr/>
      <dgm:t>
        <a:bodyPr/>
        <a:lstStyle/>
        <a:p>
          <a:endParaRPr lang="en-GB"/>
        </a:p>
      </dgm:t>
    </dgm:pt>
    <dgm:pt modelId="{C77E7022-EBDD-E346-8878-E3737628F794}">
      <dgm:prSet phldrT="[Text]" custT="1"/>
      <dgm:spPr/>
      <dgm:t>
        <a:bodyPr/>
        <a:lstStyle/>
        <a:p>
          <a:r>
            <a:rPr lang="en-GB" sz="1600" dirty="0"/>
            <a:t>06.11</a:t>
          </a:r>
        </a:p>
      </dgm:t>
    </dgm:pt>
    <dgm:pt modelId="{01460432-8F61-5845-AAA3-BD45FBC654D8}" type="parTrans" cxnId="{288693DD-0092-4045-AC9C-40DA7B7AAC10}">
      <dgm:prSet/>
      <dgm:spPr/>
      <dgm:t>
        <a:bodyPr/>
        <a:lstStyle/>
        <a:p>
          <a:endParaRPr lang="en-GB"/>
        </a:p>
      </dgm:t>
    </dgm:pt>
    <dgm:pt modelId="{2BFF60C2-F18B-C147-B855-A9AC663A964D}" type="sibTrans" cxnId="{288693DD-0092-4045-AC9C-40DA7B7AAC10}">
      <dgm:prSet/>
      <dgm:spPr/>
      <dgm:t>
        <a:bodyPr/>
        <a:lstStyle/>
        <a:p>
          <a:endParaRPr lang="en-GB"/>
        </a:p>
      </dgm:t>
    </dgm:pt>
    <dgm:pt modelId="{732658F8-0DA8-3746-AFCF-6A69C647FC17}">
      <dgm:prSet phldrT="[Text]" custT="1"/>
      <dgm:spPr/>
      <dgm:t>
        <a:bodyPr/>
        <a:lstStyle/>
        <a:p>
          <a:r>
            <a:rPr lang="en-GB" sz="1600" dirty="0"/>
            <a:t>08 - 09 2020</a:t>
          </a:r>
        </a:p>
      </dgm:t>
    </dgm:pt>
    <dgm:pt modelId="{FFF95E95-337D-6246-B1A8-5A3B2D94BAF8}" type="parTrans" cxnId="{87065CC9-CBD9-0444-A6CB-42D09FC2C4E9}">
      <dgm:prSet/>
      <dgm:spPr/>
      <dgm:t>
        <a:bodyPr/>
        <a:lstStyle/>
        <a:p>
          <a:endParaRPr lang="en-GB"/>
        </a:p>
      </dgm:t>
    </dgm:pt>
    <dgm:pt modelId="{43180DFA-DFB5-C94D-9C87-4E9525AD3404}" type="sibTrans" cxnId="{87065CC9-CBD9-0444-A6CB-42D09FC2C4E9}">
      <dgm:prSet/>
      <dgm:spPr/>
      <dgm:t>
        <a:bodyPr/>
        <a:lstStyle/>
        <a:p>
          <a:endParaRPr lang="en-GB"/>
        </a:p>
      </dgm:t>
    </dgm:pt>
    <dgm:pt modelId="{83F105C3-3259-4D42-96A8-9B94C7459692}">
      <dgm:prSet phldrT="[Text]" custT="1"/>
      <dgm:spPr/>
      <dgm:t>
        <a:bodyPr/>
        <a:lstStyle/>
        <a:p>
          <a:r>
            <a:rPr lang="en-GB" sz="1600" dirty="0"/>
            <a:t>1991</a:t>
          </a:r>
        </a:p>
      </dgm:t>
    </dgm:pt>
    <dgm:pt modelId="{C4FA8DEF-D1AF-EE42-9BD2-EBBF3836C06C}" type="parTrans" cxnId="{6C93F693-7022-8740-86F8-B6DFBA5DAEF7}">
      <dgm:prSet/>
      <dgm:spPr/>
      <dgm:t>
        <a:bodyPr/>
        <a:lstStyle/>
        <a:p>
          <a:endParaRPr lang="en-GB"/>
        </a:p>
      </dgm:t>
    </dgm:pt>
    <dgm:pt modelId="{B91760D3-C527-EF4B-A1EF-B958C394510A}" type="sibTrans" cxnId="{6C93F693-7022-8740-86F8-B6DFBA5DAEF7}">
      <dgm:prSet/>
      <dgm:spPr/>
      <dgm:t>
        <a:bodyPr/>
        <a:lstStyle/>
        <a:p>
          <a:endParaRPr lang="en-GB"/>
        </a:p>
      </dgm:t>
    </dgm:pt>
    <dgm:pt modelId="{2B45E074-C426-2941-BE45-CFD3E95F9E4F}">
      <dgm:prSet phldrT="[Text]" custT="1"/>
      <dgm:spPr/>
      <dgm:t>
        <a:bodyPr/>
        <a:lstStyle/>
        <a:p>
          <a:r>
            <a:rPr lang="en-GB" sz="1600" dirty="0"/>
            <a:t>2018</a:t>
          </a:r>
          <a:endParaRPr lang="en-GB" sz="1900" dirty="0"/>
        </a:p>
      </dgm:t>
    </dgm:pt>
    <dgm:pt modelId="{3FA3C370-3FC8-0344-8C60-8A99D6CC8B6A}" type="parTrans" cxnId="{1EE873C7-0D8E-E04C-A1D2-AD2CBE219ACE}">
      <dgm:prSet/>
      <dgm:spPr/>
      <dgm:t>
        <a:bodyPr/>
        <a:lstStyle/>
        <a:p>
          <a:endParaRPr lang="en-GB"/>
        </a:p>
      </dgm:t>
    </dgm:pt>
    <dgm:pt modelId="{8330C21A-B0F9-7849-9E91-A1C71F124448}" type="sibTrans" cxnId="{1EE873C7-0D8E-E04C-A1D2-AD2CBE219ACE}">
      <dgm:prSet/>
      <dgm:spPr/>
      <dgm:t>
        <a:bodyPr/>
        <a:lstStyle/>
        <a:p>
          <a:endParaRPr lang="en-GB"/>
        </a:p>
      </dgm:t>
    </dgm:pt>
    <dgm:pt modelId="{094F9271-8969-144C-B510-9A6AF0B86E5A}">
      <dgm:prSet phldrT="[Text]" custT="1"/>
      <dgm:spPr/>
      <dgm:t>
        <a:bodyPr/>
        <a:lstStyle/>
        <a:p>
          <a:r>
            <a:rPr lang="en-GB" sz="1600" dirty="0"/>
            <a:t>2018 - 2020</a:t>
          </a:r>
        </a:p>
      </dgm:t>
    </dgm:pt>
    <dgm:pt modelId="{62DEA9E4-7ECE-094C-9D57-563515AABEB8}" type="parTrans" cxnId="{48C53FB1-C5F4-5A40-9155-D4C18D90E2FE}">
      <dgm:prSet/>
      <dgm:spPr/>
      <dgm:t>
        <a:bodyPr/>
        <a:lstStyle/>
        <a:p>
          <a:endParaRPr lang="en-GB"/>
        </a:p>
      </dgm:t>
    </dgm:pt>
    <dgm:pt modelId="{D019C3C1-0A6D-4449-A616-02ED0FA0D319}" type="sibTrans" cxnId="{48C53FB1-C5F4-5A40-9155-D4C18D90E2FE}">
      <dgm:prSet/>
      <dgm:spPr/>
      <dgm:t>
        <a:bodyPr/>
        <a:lstStyle/>
        <a:p>
          <a:endParaRPr lang="en-GB"/>
        </a:p>
      </dgm:t>
    </dgm:pt>
    <dgm:pt modelId="{FEBE8A3E-A25B-6C49-AED9-C02D12904C8B}">
      <dgm:prSet phldrT="[Text]" custT="1"/>
      <dgm:spPr/>
      <dgm:t>
        <a:bodyPr/>
        <a:lstStyle/>
        <a:p>
          <a:pPr rtl="0"/>
          <a:r>
            <a:rPr lang="en-GB" sz="1600" dirty="0"/>
            <a:t>23.11</a:t>
          </a:r>
        </a:p>
      </dgm:t>
    </dgm:pt>
    <dgm:pt modelId="{D0935B4C-CEE6-A948-8CB7-3A2BD78F048B}" type="parTrans" cxnId="{39025465-8808-3D42-AF5C-447AD0C9B7A3}">
      <dgm:prSet/>
      <dgm:spPr/>
      <dgm:t>
        <a:bodyPr/>
        <a:lstStyle/>
        <a:p>
          <a:endParaRPr lang="en-GB"/>
        </a:p>
      </dgm:t>
    </dgm:pt>
    <dgm:pt modelId="{F794A219-EFDC-3045-A765-85C939891345}" type="sibTrans" cxnId="{39025465-8808-3D42-AF5C-447AD0C9B7A3}">
      <dgm:prSet/>
      <dgm:spPr/>
      <dgm:t>
        <a:bodyPr/>
        <a:lstStyle/>
        <a:p>
          <a:endParaRPr lang="en-GB"/>
        </a:p>
      </dgm:t>
    </dgm:pt>
    <dgm:pt modelId="{65750D5F-0E7C-2E41-BC3E-C5FF1267D188}">
      <dgm:prSet phldrT="[Text]" custT="1"/>
      <dgm:spPr/>
      <dgm:t>
        <a:bodyPr/>
        <a:lstStyle/>
        <a:p>
          <a:pPr rtl="0"/>
          <a:r>
            <a:rPr lang="en-GB" sz="1600" dirty="0"/>
            <a:t>09.11</a:t>
          </a:r>
        </a:p>
      </dgm:t>
    </dgm:pt>
    <dgm:pt modelId="{A66E1A50-90D4-9F44-B32C-3CC2E0375970}" type="parTrans" cxnId="{F064A7AE-0C49-5F4C-9959-0969B9D229C1}">
      <dgm:prSet/>
      <dgm:spPr/>
      <dgm:t>
        <a:bodyPr/>
        <a:lstStyle/>
        <a:p>
          <a:endParaRPr lang="en-GB"/>
        </a:p>
      </dgm:t>
    </dgm:pt>
    <dgm:pt modelId="{32C0012C-AF77-2F48-BC7D-5DD87B2CAC7F}" type="sibTrans" cxnId="{F064A7AE-0C49-5F4C-9959-0969B9D229C1}">
      <dgm:prSet/>
      <dgm:spPr/>
      <dgm:t>
        <a:bodyPr/>
        <a:lstStyle/>
        <a:p>
          <a:endParaRPr lang="en-GB"/>
        </a:p>
      </dgm:t>
    </dgm:pt>
    <dgm:pt modelId="{0A22C32F-77BB-554B-9A6D-D011AEE5D5C4}" type="pres">
      <dgm:prSet presAssocID="{2D9A4E5A-FFF9-AD44-8C94-04EF4A62DDD4}" presName="Name0" presStyleCnt="0">
        <dgm:presLayoutVars>
          <dgm:dir/>
          <dgm:resizeHandles val="exact"/>
        </dgm:presLayoutVars>
      </dgm:prSet>
      <dgm:spPr/>
    </dgm:pt>
    <dgm:pt modelId="{31A5184A-158B-164B-89F4-962ECF50F24C}" type="pres">
      <dgm:prSet presAssocID="{2D9A4E5A-FFF9-AD44-8C94-04EF4A62DDD4}" presName="arrow" presStyleLbl="bgShp" presStyleIdx="0" presStyleCnt="1" custScaleY="51169"/>
      <dgm:spPr>
        <a:solidFill>
          <a:schemeClr val="tx1"/>
        </a:solidFill>
      </dgm:spPr>
    </dgm:pt>
    <dgm:pt modelId="{FE35526F-F823-104A-B792-581F1AF7829E}" type="pres">
      <dgm:prSet presAssocID="{2D9A4E5A-FFF9-AD44-8C94-04EF4A62DDD4}" presName="points" presStyleCnt="0"/>
      <dgm:spPr/>
    </dgm:pt>
    <dgm:pt modelId="{14319E30-9964-064E-9460-98D1E77E1976}" type="pres">
      <dgm:prSet presAssocID="{6064A518-CF5C-EE48-B18B-8840D328E67D}" presName="compositeA" presStyleCnt="0"/>
      <dgm:spPr/>
    </dgm:pt>
    <dgm:pt modelId="{0CC72710-B770-8D44-B573-877D06D9E834}" type="pres">
      <dgm:prSet presAssocID="{6064A518-CF5C-EE48-B18B-8840D328E67D}" presName="textA" presStyleLbl="revTx" presStyleIdx="0" presStyleCnt="9">
        <dgm:presLayoutVars>
          <dgm:bulletEnabled val="1"/>
        </dgm:presLayoutVars>
      </dgm:prSet>
      <dgm:spPr/>
    </dgm:pt>
    <dgm:pt modelId="{21275102-52F8-6A45-B762-5A514BFCAC9E}" type="pres">
      <dgm:prSet presAssocID="{6064A518-CF5C-EE48-B18B-8840D328E67D}" presName="circleA" presStyleLbl="node1" presStyleIdx="0" presStyleCnt="9"/>
      <dgm:spPr/>
    </dgm:pt>
    <dgm:pt modelId="{0E5F8C56-DA83-7D42-A09D-626E27E88160}" type="pres">
      <dgm:prSet presAssocID="{6064A518-CF5C-EE48-B18B-8840D328E67D}" presName="spaceA" presStyleCnt="0"/>
      <dgm:spPr/>
    </dgm:pt>
    <dgm:pt modelId="{9A64DFAC-A6E0-364F-B3D6-D6DD228C95F6}" type="pres">
      <dgm:prSet presAssocID="{49F6A484-8377-3145-AD88-5193E4C2C514}" presName="space" presStyleCnt="0"/>
      <dgm:spPr/>
    </dgm:pt>
    <dgm:pt modelId="{3177E500-ADE8-F14C-9E36-F5ACB93ED127}" type="pres">
      <dgm:prSet presAssocID="{83F105C3-3259-4D42-96A8-9B94C7459692}" presName="compositeB" presStyleCnt="0"/>
      <dgm:spPr/>
    </dgm:pt>
    <dgm:pt modelId="{953721F7-163F-BE4D-AECE-FA67F91577E0}" type="pres">
      <dgm:prSet presAssocID="{83F105C3-3259-4D42-96A8-9B94C7459692}" presName="textB" presStyleLbl="revTx" presStyleIdx="1" presStyleCnt="9">
        <dgm:presLayoutVars>
          <dgm:bulletEnabled val="1"/>
        </dgm:presLayoutVars>
      </dgm:prSet>
      <dgm:spPr/>
    </dgm:pt>
    <dgm:pt modelId="{6B27F1E2-D2C0-1D46-8596-F3D84CE5CF61}" type="pres">
      <dgm:prSet presAssocID="{83F105C3-3259-4D42-96A8-9B94C7459692}" presName="circleB" presStyleLbl="node1" presStyleIdx="1" presStyleCnt="9"/>
      <dgm:spPr/>
    </dgm:pt>
    <dgm:pt modelId="{47760450-0FC9-C140-BB69-B456861965DD}" type="pres">
      <dgm:prSet presAssocID="{83F105C3-3259-4D42-96A8-9B94C7459692}" presName="spaceB" presStyleCnt="0"/>
      <dgm:spPr/>
    </dgm:pt>
    <dgm:pt modelId="{1D02216D-2F44-884A-9323-6517FBE85D11}" type="pres">
      <dgm:prSet presAssocID="{B91760D3-C527-EF4B-A1EF-B958C394510A}" presName="space" presStyleCnt="0"/>
      <dgm:spPr/>
    </dgm:pt>
    <dgm:pt modelId="{87E66B1F-F73C-894F-92A2-3CE37394F39D}" type="pres">
      <dgm:prSet presAssocID="{2B45E074-C426-2941-BE45-CFD3E95F9E4F}" presName="compositeA" presStyleCnt="0"/>
      <dgm:spPr/>
    </dgm:pt>
    <dgm:pt modelId="{90BD86B7-02F5-324A-AB06-30E41DFBF3D2}" type="pres">
      <dgm:prSet presAssocID="{2B45E074-C426-2941-BE45-CFD3E95F9E4F}" presName="textA" presStyleLbl="revTx" presStyleIdx="2" presStyleCnt="9">
        <dgm:presLayoutVars>
          <dgm:bulletEnabled val="1"/>
        </dgm:presLayoutVars>
      </dgm:prSet>
      <dgm:spPr/>
    </dgm:pt>
    <dgm:pt modelId="{22767124-F6F0-044B-A11E-1C0D63E54C9F}" type="pres">
      <dgm:prSet presAssocID="{2B45E074-C426-2941-BE45-CFD3E95F9E4F}" presName="circleA" presStyleLbl="node1" presStyleIdx="2" presStyleCnt="9"/>
      <dgm:spPr/>
    </dgm:pt>
    <dgm:pt modelId="{5E998832-D8C0-C44F-8671-AFCB0132D691}" type="pres">
      <dgm:prSet presAssocID="{2B45E074-C426-2941-BE45-CFD3E95F9E4F}" presName="spaceA" presStyleCnt="0"/>
      <dgm:spPr/>
    </dgm:pt>
    <dgm:pt modelId="{F64370F7-A070-8B48-8CE4-7E34A49E7204}" type="pres">
      <dgm:prSet presAssocID="{8330C21A-B0F9-7849-9E91-A1C71F124448}" presName="space" presStyleCnt="0"/>
      <dgm:spPr/>
    </dgm:pt>
    <dgm:pt modelId="{F1FE2A28-7019-FC45-86F2-3C73D79CB9A3}" type="pres">
      <dgm:prSet presAssocID="{094F9271-8969-144C-B510-9A6AF0B86E5A}" presName="compositeB" presStyleCnt="0"/>
      <dgm:spPr/>
    </dgm:pt>
    <dgm:pt modelId="{B27FFF57-A62C-AE4B-93F6-B7B2018EEA38}" type="pres">
      <dgm:prSet presAssocID="{094F9271-8969-144C-B510-9A6AF0B86E5A}" presName="textB" presStyleLbl="revTx" presStyleIdx="3" presStyleCnt="9">
        <dgm:presLayoutVars>
          <dgm:bulletEnabled val="1"/>
        </dgm:presLayoutVars>
      </dgm:prSet>
      <dgm:spPr/>
    </dgm:pt>
    <dgm:pt modelId="{2E8138CF-19CE-5042-A275-0C4E03CFB743}" type="pres">
      <dgm:prSet presAssocID="{094F9271-8969-144C-B510-9A6AF0B86E5A}" presName="circleB" presStyleLbl="node1" presStyleIdx="3" presStyleCnt="9"/>
      <dgm:spPr/>
    </dgm:pt>
    <dgm:pt modelId="{8EDC030D-FF38-C047-BDFA-C301A0AE6602}" type="pres">
      <dgm:prSet presAssocID="{094F9271-8969-144C-B510-9A6AF0B86E5A}" presName="spaceB" presStyleCnt="0"/>
      <dgm:spPr/>
    </dgm:pt>
    <dgm:pt modelId="{779047BA-7FD1-3045-B2F9-97365623CF1B}" type="pres">
      <dgm:prSet presAssocID="{D019C3C1-0A6D-4449-A616-02ED0FA0D319}" presName="space" presStyleCnt="0"/>
      <dgm:spPr/>
    </dgm:pt>
    <dgm:pt modelId="{B2BCDAEE-9B97-B34C-8E1B-512B05C78665}" type="pres">
      <dgm:prSet presAssocID="{732658F8-0DA8-3746-AFCF-6A69C647FC17}" presName="compositeA" presStyleCnt="0"/>
      <dgm:spPr/>
    </dgm:pt>
    <dgm:pt modelId="{121C87EE-1C02-3C42-A37E-516ECEA886FC}" type="pres">
      <dgm:prSet presAssocID="{732658F8-0DA8-3746-AFCF-6A69C647FC17}" presName="textA" presStyleLbl="revTx" presStyleIdx="4" presStyleCnt="9">
        <dgm:presLayoutVars>
          <dgm:bulletEnabled val="1"/>
        </dgm:presLayoutVars>
      </dgm:prSet>
      <dgm:spPr/>
    </dgm:pt>
    <dgm:pt modelId="{1CEB8C71-0312-6445-BD90-8B9C2E3A16B8}" type="pres">
      <dgm:prSet presAssocID="{732658F8-0DA8-3746-AFCF-6A69C647FC17}" presName="circleA" presStyleLbl="node1" presStyleIdx="4" presStyleCnt="9"/>
      <dgm:spPr/>
    </dgm:pt>
    <dgm:pt modelId="{93D612EE-5A78-CA4D-A2A4-061FF33A2ED3}" type="pres">
      <dgm:prSet presAssocID="{732658F8-0DA8-3746-AFCF-6A69C647FC17}" presName="spaceA" presStyleCnt="0"/>
      <dgm:spPr/>
    </dgm:pt>
    <dgm:pt modelId="{63241D3A-2D49-4A43-802D-21D7430FCC76}" type="pres">
      <dgm:prSet presAssocID="{43180DFA-DFB5-C94D-9C87-4E9525AD3404}" presName="space" presStyleCnt="0"/>
      <dgm:spPr/>
    </dgm:pt>
    <dgm:pt modelId="{3AC5AD2C-8CAE-C14E-9BB8-06EEB9F06B64}" type="pres">
      <dgm:prSet presAssocID="{0B2B6A59-3F35-5845-8537-6F658D787605}" presName="compositeB" presStyleCnt="0"/>
      <dgm:spPr/>
    </dgm:pt>
    <dgm:pt modelId="{381CE6F1-919C-D04D-BF4E-585670E1A9E1}" type="pres">
      <dgm:prSet presAssocID="{0B2B6A59-3F35-5845-8537-6F658D787605}" presName="textB" presStyleLbl="revTx" presStyleIdx="5" presStyleCnt="9">
        <dgm:presLayoutVars>
          <dgm:bulletEnabled val="1"/>
        </dgm:presLayoutVars>
      </dgm:prSet>
      <dgm:spPr/>
    </dgm:pt>
    <dgm:pt modelId="{D55E83B6-C8A2-714B-87BD-EB3916A09CF4}" type="pres">
      <dgm:prSet presAssocID="{0B2B6A59-3F35-5845-8537-6F658D787605}" presName="circleB" presStyleLbl="node1" presStyleIdx="5" presStyleCnt="9"/>
      <dgm:spPr/>
    </dgm:pt>
    <dgm:pt modelId="{07BDF8C2-EF57-FA46-BD76-E7A8A35A4C6D}" type="pres">
      <dgm:prSet presAssocID="{0B2B6A59-3F35-5845-8537-6F658D787605}" presName="spaceB" presStyleCnt="0"/>
      <dgm:spPr/>
    </dgm:pt>
    <dgm:pt modelId="{3D5DBB61-0D78-E049-9445-EF418AFF589C}" type="pres">
      <dgm:prSet presAssocID="{DC31C478-FB5E-A642-BC4A-B451D723FA42}" presName="space" presStyleCnt="0"/>
      <dgm:spPr/>
    </dgm:pt>
    <dgm:pt modelId="{D450C6A8-6E1D-1842-AC0D-AF2363BD58B8}" type="pres">
      <dgm:prSet presAssocID="{C77E7022-EBDD-E346-8878-E3737628F794}" presName="compositeA" presStyleCnt="0"/>
      <dgm:spPr/>
    </dgm:pt>
    <dgm:pt modelId="{E7CD13E1-3CE3-3C4D-A069-2C3E8C19C4E7}" type="pres">
      <dgm:prSet presAssocID="{C77E7022-EBDD-E346-8878-E3737628F794}" presName="textA" presStyleLbl="revTx" presStyleIdx="6" presStyleCnt="9">
        <dgm:presLayoutVars>
          <dgm:bulletEnabled val="1"/>
        </dgm:presLayoutVars>
      </dgm:prSet>
      <dgm:spPr/>
    </dgm:pt>
    <dgm:pt modelId="{60D577BB-C816-BE46-92F6-4602BF0C7747}" type="pres">
      <dgm:prSet presAssocID="{C77E7022-EBDD-E346-8878-E3737628F794}" presName="circleA" presStyleLbl="node1" presStyleIdx="6" presStyleCnt="9"/>
      <dgm:spPr/>
    </dgm:pt>
    <dgm:pt modelId="{0647EDD9-D482-314E-8317-9E9C76220AF8}" type="pres">
      <dgm:prSet presAssocID="{C77E7022-EBDD-E346-8878-E3737628F794}" presName="spaceA" presStyleCnt="0"/>
      <dgm:spPr/>
    </dgm:pt>
    <dgm:pt modelId="{F660EEBF-2D95-C84C-A844-A53DE8200DC0}" type="pres">
      <dgm:prSet presAssocID="{2BFF60C2-F18B-C147-B855-A9AC663A964D}" presName="space" presStyleCnt="0"/>
      <dgm:spPr/>
    </dgm:pt>
    <dgm:pt modelId="{217E3D5A-A5E6-564A-A554-B05C3BC05437}" type="pres">
      <dgm:prSet presAssocID="{65750D5F-0E7C-2E41-BC3E-C5FF1267D188}" presName="compositeB" presStyleCnt="0"/>
      <dgm:spPr/>
    </dgm:pt>
    <dgm:pt modelId="{57287F3D-4AFC-C240-919E-4DC3023C3FF2}" type="pres">
      <dgm:prSet presAssocID="{65750D5F-0E7C-2E41-BC3E-C5FF1267D188}" presName="textB" presStyleLbl="revTx" presStyleIdx="7" presStyleCnt="9">
        <dgm:presLayoutVars>
          <dgm:bulletEnabled val="1"/>
        </dgm:presLayoutVars>
      </dgm:prSet>
      <dgm:spPr/>
    </dgm:pt>
    <dgm:pt modelId="{50282E35-84E0-CE47-B5C7-4E7DC8ECD7F8}" type="pres">
      <dgm:prSet presAssocID="{65750D5F-0E7C-2E41-BC3E-C5FF1267D188}" presName="circleB" presStyleLbl="node1" presStyleIdx="7" presStyleCnt="9"/>
      <dgm:spPr/>
    </dgm:pt>
    <dgm:pt modelId="{597F2B68-D90B-FC46-898E-743BFB940CDA}" type="pres">
      <dgm:prSet presAssocID="{65750D5F-0E7C-2E41-BC3E-C5FF1267D188}" presName="spaceB" presStyleCnt="0"/>
      <dgm:spPr/>
    </dgm:pt>
    <dgm:pt modelId="{630616AA-E93C-B84D-BFED-85E4445A933E}" type="pres">
      <dgm:prSet presAssocID="{32C0012C-AF77-2F48-BC7D-5DD87B2CAC7F}" presName="space" presStyleCnt="0"/>
      <dgm:spPr/>
    </dgm:pt>
    <dgm:pt modelId="{8711D7EE-CC63-6D4D-B75F-89EB71AB3049}" type="pres">
      <dgm:prSet presAssocID="{FEBE8A3E-A25B-6C49-AED9-C02D12904C8B}" presName="compositeA" presStyleCnt="0"/>
      <dgm:spPr/>
    </dgm:pt>
    <dgm:pt modelId="{60588039-3B40-944A-BD6A-3A034B2D5387}" type="pres">
      <dgm:prSet presAssocID="{FEBE8A3E-A25B-6C49-AED9-C02D12904C8B}" presName="textA" presStyleLbl="revTx" presStyleIdx="8" presStyleCnt="9">
        <dgm:presLayoutVars>
          <dgm:bulletEnabled val="1"/>
        </dgm:presLayoutVars>
      </dgm:prSet>
      <dgm:spPr/>
    </dgm:pt>
    <dgm:pt modelId="{A4B9EC25-B6C4-2E44-9DC4-3033A882E46E}" type="pres">
      <dgm:prSet presAssocID="{FEBE8A3E-A25B-6C49-AED9-C02D12904C8B}" presName="circleA" presStyleLbl="node1" presStyleIdx="8" presStyleCnt="9"/>
      <dgm:spPr/>
    </dgm:pt>
    <dgm:pt modelId="{4FFAAC59-BAB8-BD49-96F4-70D38B569073}" type="pres">
      <dgm:prSet presAssocID="{FEBE8A3E-A25B-6C49-AED9-C02D12904C8B}" presName="spaceA" presStyleCnt="0"/>
      <dgm:spPr/>
    </dgm:pt>
  </dgm:ptLst>
  <dgm:cxnLst>
    <dgm:cxn modelId="{3F0E8934-59C2-7247-8F4B-02701244D333}" type="presOf" srcId="{6064A518-CF5C-EE48-B18B-8840D328E67D}" destId="{0CC72710-B770-8D44-B573-877D06D9E834}" srcOrd="0" destOrd="0" presId="urn:microsoft.com/office/officeart/2005/8/layout/hProcess11"/>
    <dgm:cxn modelId="{4841963A-0A9F-504F-996C-3A60A882B273}" srcId="{2D9A4E5A-FFF9-AD44-8C94-04EF4A62DDD4}" destId="{6064A518-CF5C-EE48-B18B-8840D328E67D}" srcOrd="0" destOrd="0" parTransId="{F58EADC4-D5FD-BD4F-85F2-0034378419CA}" sibTransId="{49F6A484-8377-3145-AD88-5193E4C2C514}"/>
    <dgm:cxn modelId="{225EE43B-7A6F-0145-8D75-853A2D46A7BE}" type="presOf" srcId="{65750D5F-0E7C-2E41-BC3E-C5FF1267D188}" destId="{57287F3D-4AFC-C240-919E-4DC3023C3FF2}" srcOrd="0" destOrd="0" presId="urn:microsoft.com/office/officeart/2005/8/layout/hProcess11"/>
    <dgm:cxn modelId="{05DA1649-1E13-DE4E-889B-EB6100E3BFAE}" type="presOf" srcId="{C77E7022-EBDD-E346-8878-E3737628F794}" destId="{E7CD13E1-3CE3-3C4D-A069-2C3E8C19C4E7}" srcOrd="0" destOrd="0" presId="urn:microsoft.com/office/officeart/2005/8/layout/hProcess11"/>
    <dgm:cxn modelId="{A440AF55-F948-3141-8D20-A5250BBCD12D}" srcId="{2D9A4E5A-FFF9-AD44-8C94-04EF4A62DDD4}" destId="{0B2B6A59-3F35-5845-8537-6F658D787605}" srcOrd="5" destOrd="0" parTransId="{1E223769-7F73-3B49-8E36-6C474739B9C4}" sibTransId="{DC31C478-FB5E-A642-BC4A-B451D723FA42}"/>
    <dgm:cxn modelId="{5396E75A-BC63-4646-967E-704573AA6082}" type="presOf" srcId="{FEBE8A3E-A25B-6C49-AED9-C02D12904C8B}" destId="{60588039-3B40-944A-BD6A-3A034B2D5387}" srcOrd="0" destOrd="0" presId="urn:microsoft.com/office/officeart/2005/8/layout/hProcess11"/>
    <dgm:cxn modelId="{2373BB63-A284-C24A-8C52-6E1A28507BEE}" type="presOf" srcId="{0B2B6A59-3F35-5845-8537-6F658D787605}" destId="{381CE6F1-919C-D04D-BF4E-585670E1A9E1}" srcOrd="0" destOrd="0" presId="urn:microsoft.com/office/officeart/2005/8/layout/hProcess11"/>
    <dgm:cxn modelId="{39025465-8808-3D42-AF5C-447AD0C9B7A3}" srcId="{2D9A4E5A-FFF9-AD44-8C94-04EF4A62DDD4}" destId="{FEBE8A3E-A25B-6C49-AED9-C02D12904C8B}" srcOrd="8" destOrd="0" parTransId="{D0935B4C-CEE6-A948-8CB7-3A2BD78F048B}" sibTransId="{F794A219-EFDC-3045-A765-85C939891345}"/>
    <dgm:cxn modelId="{0B9C8465-E670-CE49-A132-5EC6567F1551}" type="presOf" srcId="{732658F8-0DA8-3746-AFCF-6A69C647FC17}" destId="{121C87EE-1C02-3C42-A37E-516ECEA886FC}" srcOrd="0" destOrd="0" presId="urn:microsoft.com/office/officeart/2005/8/layout/hProcess11"/>
    <dgm:cxn modelId="{6C93F693-7022-8740-86F8-B6DFBA5DAEF7}" srcId="{2D9A4E5A-FFF9-AD44-8C94-04EF4A62DDD4}" destId="{83F105C3-3259-4D42-96A8-9B94C7459692}" srcOrd="1" destOrd="0" parTransId="{C4FA8DEF-D1AF-EE42-9BD2-EBBF3836C06C}" sibTransId="{B91760D3-C527-EF4B-A1EF-B958C394510A}"/>
    <dgm:cxn modelId="{7140B5A0-D206-AC44-8A48-B9D231FA8B57}" type="presOf" srcId="{83F105C3-3259-4D42-96A8-9B94C7459692}" destId="{953721F7-163F-BE4D-AECE-FA67F91577E0}" srcOrd="0" destOrd="0" presId="urn:microsoft.com/office/officeart/2005/8/layout/hProcess11"/>
    <dgm:cxn modelId="{F064A7AE-0C49-5F4C-9959-0969B9D229C1}" srcId="{2D9A4E5A-FFF9-AD44-8C94-04EF4A62DDD4}" destId="{65750D5F-0E7C-2E41-BC3E-C5FF1267D188}" srcOrd="7" destOrd="0" parTransId="{A66E1A50-90D4-9F44-B32C-3CC2E0375970}" sibTransId="{32C0012C-AF77-2F48-BC7D-5DD87B2CAC7F}"/>
    <dgm:cxn modelId="{48C53FB1-C5F4-5A40-9155-D4C18D90E2FE}" srcId="{2D9A4E5A-FFF9-AD44-8C94-04EF4A62DDD4}" destId="{094F9271-8969-144C-B510-9A6AF0B86E5A}" srcOrd="3" destOrd="0" parTransId="{62DEA9E4-7ECE-094C-9D57-563515AABEB8}" sibTransId="{D019C3C1-0A6D-4449-A616-02ED0FA0D319}"/>
    <dgm:cxn modelId="{1EE873C7-0D8E-E04C-A1D2-AD2CBE219ACE}" srcId="{2D9A4E5A-FFF9-AD44-8C94-04EF4A62DDD4}" destId="{2B45E074-C426-2941-BE45-CFD3E95F9E4F}" srcOrd="2" destOrd="0" parTransId="{3FA3C370-3FC8-0344-8C60-8A99D6CC8B6A}" sibTransId="{8330C21A-B0F9-7849-9E91-A1C71F124448}"/>
    <dgm:cxn modelId="{87065CC9-CBD9-0444-A6CB-42D09FC2C4E9}" srcId="{2D9A4E5A-FFF9-AD44-8C94-04EF4A62DDD4}" destId="{732658F8-0DA8-3746-AFCF-6A69C647FC17}" srcOrd="4" destOrd="0" parTransId="{FFF95E95-337D-6246-B1A8-5A3B2D94BAF8}" sibTransId="{43180DFA-DFB5-C94D-9C87-4E9525AD3404}"/>
    <dgm:cxn modelId="{39A18AD9-3749-864B-BAC9-67CE28F5DC36}" type="presOf" srcId="{094F9271-8969-144C-B510-9A6AF0B86E5A}" destId="{B27FFF57-A62C-AE4B-93F6-B7B2018EEA38}" srcOrd="0" destOrd="0" presId="urn:microsoft.com/office/officeart/2005/8/layout/hProcess11"/>
    <dgm:cxn modelId="{288693DD-0092-4045-AC9C-40DA7B7AAC10}" srcId="{2D9A4E5A-FFF9-AD44-8C94-04EF4A62DDD4}" destId="{C77E7022-EBDD-E346-8878-E3737628F794}" srcOrd="6" destOrd="0" parTransId="{01460432-8F61-5845-AAA3-BD45FBC654D8}" sibTransId="{2BFF60C2-F18B-C147-B855-A9AC663A964D}"/>
    <dgm:cxn modelId="{017941E1-67ED-094B-86F0-08740D19088F}" type="presOf" srcId="{2B45E074-C426-2941-BE45-CFD3E95F9E4F}" destId="{90BD86B7-02F5-324A-AB06-30E41DFBF3D2}" srcOrd="0" destOrd="0" presId="urn:microsoft.com/office/officeart/2005/8/layout/hProcess11"/>
    <dgm:cxn modelId="{64BA65E2-88D8-FE4D-B95B-9F2A2BB2D1E8}" type="presOf" srcId="{2D9A4E5A-FFF9-AD44-8C94-04EF4A62DDD4}" destId="{0A22C32F-77BB-554B-9A6D-D011AEE5D5C4}" srcOrd="0" destOrd="0" presId="urn:microsoft.com/office/officeart/2005/8/layout/hProcess11"/>
    <dgm:cxn modelId="{67506C2F-22B0-5248-A5B8-A3EF708A675E}" type="presParOf" srcId="{0A22C32F-77BB-554B-9A6D-D011AEE5D5C4}" destId="{31A5184A-158B-164B-89F4-962ECF50F24C}" srcOrd="0" destOrd="0" presId="urn:microsoft.com/office/officeart/2005/8/layout/hProcess11"/>
    <dgm:cxn modelId="{83E45560-638B-EB4E-B367-B05BE1B74AC5}" type="presParOf" srcId="{0A22C32F-77BB-554B-9A6D-D011AEE5D5C4}" destId="{FE35526F-F823-104A-B792-581F1AF7829E}" srcOrd="1" destOrd="0" presId="urn:microsoft.com/office/officeart/2005/8/layout/hProcess11"/>
    <dgm:cxn modelId="{4764F5C2-0BB0-0D4F-84EA-EB8C5A8F9375}" type="presParOf" srcId="{FE35526F-F823-104A-B792-581F1AF7829E}" destId="{14319E30-9964-064E-9460-98D1E77E1976}" srcOrd="0" destOrd="0" presId="urn:microsoft.com/office/officeart/2005/8/layout/hProcess11"/>
    <dgm:cxn modelId="{DC3AC729-D474-7840-95C7-A13381A02B1C}" type="presParOf" srcId="{14319E30-9964-064E-9460-98D1E77E1976}" destId="{0CC72710-B770-8D44-B573-877D06D9E834}" srcOrd="0" destOrd="0" presId="urn:microsoft.com/office/officeart/2005/8/layout/hProcess11"/>
    <dgm:cxn modelId="{11517C19-1ECA-E348-87B6-FC5BB3614647}" type="presParOf" srcId="{14319E30-9964-064E-9460-98D1E77E1976}" destId="{21275102-52F8-6A45-B762-5A514BFCAC9E}" srcOrd="1" destOrd="0" presId="urn:microsoft.com/office/officeart/2005/8/layout/hProcess11"/>
    <dgm:cxn modelId="{1B3A7878-1154-D44A-93C0-BF8844C2B3F9}" type="presParOf" srcId="{14319E30-9964-064E-9460-98D1E77E1976}" destId="{0E5F8C56-DA83-7D42-A09D-626E27E88160}" srcOrd="2" destOrd="0" presId="urn:microsoft.com/office/officeart/2005/8/layout/hProcess11"/>
    <dgm:cxn modelId="{9D365A7A-0404-FD41-979C-65D846368924}" type="presParOf" srcId="{FE35526F-F823-104A-B792-581F1AF7829E}" destId="{9A64DFAC-A6E0-364F-B3D6-D6DD228C95F6}" srcOrd="1" destOrd="0" presId="urn:microsoft.com/office/officeart/2005/8/layout/hProcess11"/>
    <dgm:cxn modelId="{F7B0F547-9007-F846-AD66-18BF6D95AAA9}" type="presParOf" srcId="{FE35526F-F823-104A-B792-581F1AF7829E}" destId="{3177E500-ADE8-F14C-9E36-F5ACB93ED127}" srcOrd="2" destOrd="0" presId="urn:microsoft.com/office/officeart/2005/8/layout/hProcess11"/>
    <dgm:cxn modelId="{52644345-1C41-2E4A-96FC-AB002DEC3E0C}" type="presParOf" srcId="{3177E500-ADE8-F14C-9E36-F5ACB93ED127}" destId="{953721F7-163F-BE4D-AECE-FA67F91577E0}" srcOrd="0" destOrd="0" presId="urn:microsoft.com/office/officeart/2005/8/layout/hProcess11"/>
    <dgm:cxn modelId="{C7359BFD-E71C-594E-9467-299307AE1676}" type="presParOf" srcId="{3177E500-ADE8-F14C-9E36-F5ACB93ED127}" destId="{6B27F1E2-D2C0-1D46-8596-F3D84CE5CF61}" srcOrd="1" destOrd="0" presId="urn:microsoft.com/office/officeart/2005/8/layout/hProcess11"/>
    <dgm:cxn modelId="{09838832-1F12-2148-9AA6-9A58089973DA}" type="presParOf" srcId="{3177E500-ADE8-F14C-9E36-F5ACB93ED127}" destId="{47760450-0FC9-C140-BB69-B456861965DD}" srcOrd="2" destOrd="0" presId="urn:microsoft.com/office/officeart/2005/8/layout/hProcess11"/>
    <dgm:cxn modelId="{3773189E-7D0B-BD41-A38E-C29D2A1C8B20}" type="presParOf" srcId="{FE35526F-F823-104A-B792-581F1AF7829E}" destId="{1D02216D-2F44-884A-9323-6517FBE85D11}" srcOrd="3" destOrd="0" presId="urn:microsoft.com/office/officeart/2005/8/layout/hProcess11"/>
    <dgm:cxn modelId="{FEAC7087-C36B-5246-A880-791BF327ADD6}" type="presParOf" srcId="{FE35526F-F823-104A-B792-581F1AF7829E}" destId="{87E66B1F-F73C-894F-92A2-3CE37394F39D}" srcOrd="4" destOrd="0" presId="urn:microsoft.com/office/officeart/2005/8/layout/hProcess11"/>
    <dgm:cxn modelId="{65BE0C1D-27B1-7441-9B94-D643D8D1EC9A}" type="presParOf" srcId="{87E66B1F-F73C-894F-92A2-3CE37394F39D}" destId="{90BD86B7-02F5-324A-AB06-30E41DFBF3D2}" srcOrd="0" destOrd="0" presId="urn:microsoft.com/office/officeart/2005/8/layout/hProcess11"/>
    <dgm:cxn modelId="{4DC9FE9F-05E7-2647-86B4-8EA806EAAEA1}" type="presParOf" srcId="{87E66B1F-F73C-894F-92A2-3CE37394F39D}" destId="{22767124-F6F0-044B-A11E-1C0D63E54C9F}" srcOrd="1" destOrd="0" presId="urn:microsoft.com/office/officeart/2005/8/layout/hProcess11"/>
    <dgm:cxn modelId="{C346B665-689B-FC45-AEE6-6031305218E4}" type="presParOf" srcId="{87E66B1F-F73C-894F-92A2-3CE37394F39D}" destId="{5E998832-D8C0-C44F-8671-AFCB0132D691}" srcOrd="2" destOrd="0" presId="urn:microsoft.com/office/officeart/2005/8/layout/hProcess11"/>
    <dgm:cxn modelId="{C82466BF-841C-9849-BBF8-2B0AD77E9665}" type="presParOf" srcId="{FE35526F-F823-104A-B792-581F1AF7829E}" destId="{F64370F7-A070-8B48-8CE4-7E34A49E7204}" srcOrd="5" destOrd="0" presId="urn:microsoft.com/office/officeart/2005/8/layout/hProcess11"/>
    <dgm:cxn modelId="{D9F836AE-EEAD-C84A-86B8-207B8872F736}" type="presParOf" srcId="{FE35526F-F823-104A-B792-581F1AF7829E}" destId="{F1FE2A28-7019-FC45-86F2-3C73D79CB9A3}" srcOrd="6" destOrd="0" presId="urn:microsoft.com/office/officeart/2005/8/layout/hProcess11"/>
    <dgm:cxn modelId="{21CE790C-CC22-7349-8CF9-C855C51F18DA}" type="presParOf" srcId="{F1FE2A28-7019-FC45-86F2-3C73D79CB9A3}" destId="{B27FFF57-A62C-AE4B-93F6-B7B2018EEA38}" srcOrd="0" destOrd="0" presId="urn:microsoft.com/office/officeart/2005/8/layout/hProcess11"/>
    <dgm:cxn modelId="{F1F748F5-C38B-354A-8836-A3C7BDE4C6B1}" type="presParOf" srcId="{F1FE2A28-7019-FC45-86F2-3C73D79CB9A3}" destId="{2E8138CF-19CE-5042-A275-0C4E03CFB743}" srcOrd="1" destOrd="0" presId="urn:microsoft.com/office/officeart/2005/8/layout/hProcess11"/>
    <dgm:cxn modelId="{960FF971-7269-CD49-83E9-B152B18FC8C0}" type="presParOf" srcId="{F1FE2A28-7019-FC45-86F2-3C73D79CB9A3}" destId="{8EDC030D-FF38-C047-BDFA-C301A0AE6602}" srcOrd="2" destOrd="0" presId="urn:microsoft.com/office/officeart/2005/8/layout/hProcess11"/>
    <dgm:cxn modelId="{012950D9-2C65-AB41-8172-38F81528E94D}" type="presParOf" srcId="{FE35526F-F823-104A-B792-581F1AF7829E}" destId="{779047BA-7FD1-3045-B2F9-97365623CF1B}" srcOrd="7" destOrd="0" presId="urn:microsoft.com/office/officeart/2005/8/layout/hProcess11"/>
    <dgm:cxn modelId="{D1FDDB11-0EDA-AE4F-BC11-041B91AB45D9}" type="presParOf" srcId="{FE35526F-F823-104A-B792-581F1AF7829E}" destId="{B2BCDAEE-9B97-B34C-8E1B-512B05C78665}" srcOrd="8" destOrd="0" presId="urn:microsoft.com/office/officeart/2005/8/layout/hProcess11"/>
    <dgm:cxn modelId="{F0D0608F-6782-C144-913A-9B19D9C22256}" type="presParOf" srcId="{B2BCDAEE-9B97-B34C-8E1B-512B05C78665}" destId="{121C87EE-1C02-3C42-A37E-516ECEA886FC}" srcOrd="0" destOrd="0" presId="urn:microsoft.com/office/officeart/2005/8/layout/hProcess11"/>
    <dgm:cxn modelId="{45178A3C-56C4-6D4E-A87B-7F482C8727B4}" type="presParOf" srcId="{B2BCDAEE-9B97-B34C-8E1B-512B05C78665}" destId="{1CEB8C71-0312-6445-BD90-8B9C2E3A16B8}" srcOrd="1" destOrd="0" presId="urn:microsoft.com/office/officeart/2005/8/layout/hProcess11"/>
    <dgm:cxn modelId="{4C685B42-1998-3045-9AAB-972746EA64FE}" type="presParOf" srcId="{B2BCDAEE-9B97-B34C-8E1B-512B05C78665}" destId="{93D612EE-5A78-CA4D-A2A4-061FF33A2ED3}" srcOrd="2" destOrd="0" presId="urn:microsoft.com/office/officeart/2005/8/layout/hProcess11"/>
    <dgm:cxn modelId="{815F88B7-96F5-7D46-9C26-EC54059F2220}" type="presParOf" srcId="{FE35526F-F823-104A-B792-581F1AF7829E}" destId="{63241D3A-2D49-4A43-802D-21D7430FCC76}" srcOrd="9" destOrd="0" presId="urn:microsoft.com/office/officeart/2005/8/layout/hProcess11"/>
    <dgm:cxn modelId="{36E65DCE-7653-124F-B5C2-81F05200D07F}" type="presParOf" srcId="{FE35526F-F823-104A-B792-581F1AF7829E}" destId="{3AC5AD2C-8CAE-C14E-9BB8-06EEB9F06B64}" srcOrd="10" destOrd="0" presId="urn:microsoft.com/office/officeart/2005/8/layout/hProcess11"/>
    <dgm:cxn modelId="{EB6D0DF0-5449-CB4D-856D-B78B866718E3}" type="presParOf" srcId="{3AC5AD2C-8CAE-C14E-9BB8-06EEB9F06B64}" destId="{381CE6F1-919C-D04D-BF4E-585670E1A9E1}" srcOrd="0" destOrd="0" presId="urn:microsoft.com/office/officeart/2005/8/layout/hProcess11"/>
    <dgm:cxn modelId="{11F7A13C-3FB8-E24D-82CE-5891FB0D58F3}" type="presParOf" srcId="{3AC5AD2C-8CAE-C14E-9BB8-06EEB9F06B64}" destId="{D55E83B6-C8A2-714B-87BD-EB3916A09CF4}" srcOrd="1" destOrd="0" presId="urn:microsoft.com/office/officeart/2005/8/layout/hProcess11"/>
    <dgm:cxn modelId="{9DA5526D-B931-CB45-A29C-C65604DCC20E}" type="presParOf" srcId="{3AC5AD2C-8CAE-C14E-9BB8-06EEB9F06B64}" destId="{07BDF8C2-EF57-FA46-BD76-E7A8A35A4C6D}" srcOrd="2" destOrd="0" presId="urn:microsoft.com/office/officeart/2005/8/layout/hProcess11"/>
    <dgm:cxn modelId="{8FD65895-2042-A14D-8FE6-A4D1FB0DE07F}" type="presParOf" srcId="{FE35526F-F823-104A-B792-581F1AF7829E}" destId="{3D5DBB61-0D78-E049-9445-EF418AFF589C}" srcOrd="11" destOrd="0" presId="urn:microsoft.com/office/officeart/2005/8/layout/hProcess11"/>
    <dgm:cxn modelId="{C5A8CE59-585F-8F4E-BB8A-E91FA05A9A9D}" type="presParOf" srcId="{FE35526F-F823-104A-B792-581F1AF7829E}" destId="{D450C6A8-6E1D-1842-AC0D-AF2363BD58B8}" srcOrd="12" destOrd="0" presId="urn:microsoft.com/office/officeart/2005/8/layout/hProcess11"/>
    <dgm:cxn modelId="{3CE3D88B-B696-D446-8AAF-099787E5C1E7}" type="presParOf" srcId="{D450C6A8-6E1D-1842-AC0D-AF2363BD58B8}" destId="{E7CD13E1-3CE3-3C4D-A069-2C3E8C19C4E7}" srcOrd="0" destOrd="0" presId="urn:microsoft.com/office/officeart/2005/8/layout/hProcess11"/>
    <dgm:cxn modelId="{80C0495C-1EAE-2C4C-B0F4-392B952FDEAF}" type="presParOf" srcId="{D450C6A8-6E1D-1842-AC0D-AF2363BD58B8}" destId="{60D577BB-C816-BE46-92F6-4602BF0C7747}" srcOrd="1" destOrd="0" presId="urn:microsoft.com/office/officeart/2005/8/layout/hProcess11"/>
    <dgm:cxn modelId="{2C4BF2D9-5526-0B4D-8E36-79C519264441}" type="presParOf" srcId="{D450C6A8-6E1D-1842-AC0D-AF2363BD58B8}" destId="{0647EDD9-D482-314E-8317-9E9C76220AF8}" srcOrd="2" destOrd="0" presId="urn:microsoft.com/office/officeart/2005/8/layout/hProcess11"/>
    <dgm:cxn modelId="{421831A5-B0C4-4445-9C2A-7F25234BDB30}" type="presParOf" srcId="{FE35526F-F823-104A-B792-581F1AF7829E}" destId="{F660EEBF-2D95-C84C-A844-A53DE8200DC0}" srcOrd="13" destOrd="0" presId="urn:microsoft.com/office/officeart/2005/8/layout/hProcess11"/>
    <dgm:cxn modelId="{B4A5E351-4529-FA4F-B7BA-86FB4946D09D}" type="presParOf" srcId="{FE35526F-F823-104A-B792-581F1AF7829E}" destId="{217E3D5A-A5E6-564A-A554-B05C3BC05437}" srcOrd="14" destOrd="0" presId="urn:microsoft.com/office/officeart/2005/8/layout/hProcess11"/>
    <dgm:cxn modelId="{60FE7819-3B82-5745-AE4B-3FFB9FC1A02A}" type="presParOf" srcId="{217E3D5A-A5E6-564A-A554-B05C3BC05437}" destId="{57287F3D-4AFC-C240-919E-4DC3023C3FF2}" srcOrd="0" destOrd="0" presId="urn:microsoft.com/office/officeart/2005/8/layout/hProcess11"/>
    <dgm:cxn modelId="{1F84D3BB-7976-2A43-8052-8E1F20E8CCFE}" type="presParOf" srcId="{217E3D5A-A5E6-564A-A554-B05C3BC05437}" destId="{50282E35-84E0-CE47-B5C7-4E7DC8ECD7F8}" srcOrd="1" destOrd="0" presId="urn:microsoft.com/office/officeart/2005/8/layout/hProcess11"/>
    <dgm:cxn modelId="{EC05243A-895F-6848-BB4B-7D0BB1F9F591}" type="presParOf" srcId="{217E3D5A-A5E6-564A-A554-B05C3BC05437}" destId="{597F2B68-D90B-FC46-898E-743BFB940CDA}" srcOrd="2" destOrd="0" presId="urn:microsoft.com/office/officeart/2005/8/layout/hProcess11"/>
    <dgm:cxn modelId="{632F5149-DE3E-424C-8C5C-9E4F81AE53B2}" type="presParOf" srcId="{FE35526F-F823-104A-B792-581F1AF7829E}" destId="{630616AA-E93C-B84D-BFED-85E4445A933E}" srcOrd="15" destOrd="0" presId="urn:microsoft.com/office/officeart/2005/8/layout/hProcess11"/>
    <dgm:cxn modelId="{D178F3E0-1C9F-8A4F-85C8-25A032D6605B}" type="presParOf" srcId="{FE35526F-F823-104A-B792-581F1AF7829E}" destId="{8711D7EE-CC63-6D4D-B75F-89EB71AB3049}" srcOrd="16" destOrd="0" presId="urn:microsoft.com/office/officeart/2005/8/layout/hProcess11"/>
    <dgm:cxn modelId="{0BCAC5DC-136B-1441-A9AD-E3435617D993}" type="presParOf" srcId="{8711D7EE-CC63-6D4D-B75F-89EB71AB3049}" destId="{60588039-3B40-944A-BD6A-3A034B2D5387}" srcOrd="0" destOrd="0" presId="urn:microsoft.com/office/officeart/2005/8/layout/hProcess11"/>
    <dgm:cxn modelId="{3DEB0ED6-7ADC-4E4D-9773-1265E12125BA}" type="presParOf" srcId="{8711D7EE-CC63-6D4D-B75F-89EB71AB3049}" destId="{A4B9EC25-B6C4-2E44-9DC4-3033A882E46E}" srcOrd="1" destOrd="0" presId="urn:microsoft.com/office/officeart/2005/8/layout/hProcess11"/>
    <dgm:cxn modelId="{A746A5BC-A8C3-B046-BD1D-07183ACCBFF6}" type="presParOf" srcId="{8711D7EE-CC63-6D4D-B75F-89EB71AB3049}" destId="{4FFAAC59-BAB8-BD49-96F4-70D38B56907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5184A-158B-164B-89F4-962ECF50F24C}">
      <dsp:nvSpPr>
        <dsp:cNvPr id="0" name=""/>
        <dsp:cNvSpPr/>
      </dsp:nvSpPr>
      <dsp:spPr>
        <a:xfrm>
          <a:off x="0" y="1059315"/>
          <a:ext cx="9285667" cy="545228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72710-B770-8D44-B573-877D06D9E834}">
      <dsp:nvSpPr>
        <dsp:cNvPr id="0" name=""/>
        <dsp:cNvSpPr/>
      </dsp:nvSpPr>
      <dsp:spPr>
        <a:xfrm>
          <a:off x="2346" y="0"/>
          <a:ext cx="888553" cy="106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1975</a:t>
          </a:r>
        </a:p>
      </dsp:txBody>
      <dsp:txXfrm>
        <a:off x="2346" y="0"/>
        <a:ext cx="888553" cy="1065543"/>
      </dsp:txXfrm>
    </dsp:sp>
    <dsp:sp modelId="{21275102-52F8-6A45-B762-5A514BFCAC9E}">
      <dsp:nvSpPr>
        <dsp:cNvPr id="0" name=""/>
        <dsp:cNvSpPr/>
      </dsp:nvSpPr>
      <dsp:spPr>
        <a:xfrm>
          <a:off x="313430" y="1198736"/>
          <a:ext cx="266385" cy="266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721F7-163F-BE4D-AECE-FA67F91577E0}">
      <dsp:nvSpPr>
        <dsp:cNvPr id="0" name=""/>
        <dsp:cNvSpPr/>
      </dsp:nvSpPr>
      <dsp:spPr>
        <a:xfrm>
          <a:off x="935328" y="1598315"/>
          <a:ext cx="888553" cy="106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1991</a:t>
          </a:r>
        </a:p>
      </dsp:txBody>
      <dsp:txXfrm>
        <a:off x="935328" y="1598315"/>
        <a:ext cx="888553" cy="1065543"/>
      </dsp:txXfrm>
    </dsp:sp>
    <dsp:sp modelId="{6B27F1E2-D2C0-1D46-8596-F3D84CE5CF61}">
      <dsp:nvSpPr>
        <dsp:cNvPr id="0" name=""/>
        <dsp:cNvSpPr/>
      </dsp:nvSpPr>
      <dsp:spPr>
        <a:xfrm>
          <a:off x="1246412" y="1198736"/>
          <a:ext cx="266385" cy="266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86B7-02F5-324A-AB06-30E41DFBF3D2}">
      <dsp:nvSpPr>
        <dsp:cNvPr id="0" name=""/>
        <dsp:cNvSpPr/>
      </dsp:nvSpPr>
      <dsp:spPr>
        <a:xfrm>
          <a:off x="1868309" y="0"/>
          <a:ext cx="888553" cy="106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2018</a:t>
          </a:r>
          <a:endParaRPr lang="en-GB" sz="1900" kern="1200" dirty="0"/>
        </a:p>
      </dsp:txBody>
      <dsp:txXfrm>
        <a:off x="1868309" y="0"/>
        <a:ext cx="888553" cy="1065543"/>
      </dsp:txXfrm>
    </dsp:sp>
    <dsp:sp modelId="{22767124-F6F0-044B-A11E-1C0D63E54C9F}">
      <dsp:nvSpPr>
        <dsp:cNvPr id="0" name=""/>
        <dsp:cNvSpPr/>
      </dsp:nvSpPr>
      <dsp:spPr>
        <a:xfrm>
          <a:off x="2179393" y="1198736"/>
          <a:ext cx="266385" cy="266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FFF57-A62C-AE4B-93F6-B7B2018EEA38}">
      <dsp:nvSpPr>
        <dsp:cNvPr id="0" name=""/>
        <dsp:cNvSpPr/>
      </dsp:nvSpPr>
      <dsp:spPr>
        <a:xfrm>
          <a:off x="2801291" y="1598315"/>
          <a:ext cx="888553" cy="106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2018 - 2020</a:t>
          </a:r>
        </a:p>
      </dsp:txBody>
      <dsp:txXfrm>
        <a:off x="2801291" y="1598315"/>
        <a:ext cx="888553" cy="1065543"/>
      </dsp:txXfrm>
    </dsp:sp>
    <dsp:sp modelId="{2E8138CF-19CE-5042-A275-0C4E03CFB743}">
      <dsp:nvSpPr>
        <dsp:cNvPr id="0" name=""/>
        <dsp:cNvSpPr/>
      </dsp:nvSpPr>
      <dsp:spPr>
        <a:xfrm>
          <a:off x="3112375" y="1198736"/>
          <a:ext cx="266385" cy="266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C87EE-1C02-3C42-A37E-516ECEA886FC}">
      <dsp:nvSpPr>
        <dsp:cNvPr id="0" name=""/>
        <dsp:cNvSpPr/>
      </dsp:nvSpPr>
      <dsp:spPr>
        <a:xfrm>
          <a:off x="3734273" y="0"/>
          <a:ext cx="888553" cy="106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08 - 09 2020</a:t>
          </a:r>
        </a:p>
      </dsp:txBody>
      <dsp:txXfrm>
        <a:off x="3734273" y="0"/>
        <a:ext cx="888553" cy="1065543"/>
      </dsp:txXfrm>
    </dsp:sp>
    <dsp:sp modelId="{1CEB8C71-0312-6445-BD90-8B9C2E3A16B8}">
      <dsp:nvSpPr>
        <dsp:cNvPr id="0" name=""/>
        <dsp:cNvSpPr/>
      </dsp:nvSpPr>
      <dsp:spPr>
        <a:xfrm>
          <a:off x="4045357" y="1198736"/>
          <a:ext cx="266385" cy="266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CE6F1-919C-D04D-BF4E-585670E1A9E1}">
      <dsp:nvSpPr>
        <dsp:cNvPr id="0" name=""/>
        <dsp:cNvSpPr/>
      </dsp:nvSpPr>
      <dsp:spPr>
        <a:xfrm>
          <a:off x="4667254" y="1598315"/>
          <a:ext cx="888553" cy="106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04.11</a:t>
          </a:r>
        </a:p>
      </dsp:txBody>
      <dsp:txXfrm>
        <a:off x="4667254" y="1598315"/>
        <a:ext cx="888553" cy="1065543"/>
      </dsp:txXfrm>
    </dsp:sp>
    <dsp:sp modelId="{D55E83B6-C8A2-714B-87BD-EB3916A09CF4}">
      <dsp:nvSpPr>
        <dsp:cNvPr id="0" name=""/>
        <dsp:cNvSpPr/>
      </dsp:nvSpPr>
      <dsp:spPr>
        <a:xfrm>
          <a:off x="4978338" y="1198736"/>
          <a:ext cx="266385" cy="266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D13E1-3CE3-3C4D-A069-2C3E8C19C4E7}">
      <dsp:nvSpPr>
        <dsp:cNvPr id="0" name=""/>
        <dsp:cNvSpPr/>
      </dsp:nvSpPr>
      <dsp:spPr>
        <a:xfrm>
          <a:off x="5600236" y="0"/>
          <a:ext cx="888553" cy="106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06.11</a:t>
          </a:r>
        </a:p>
      </dsp:txBody>
      <dsp:txXfrm>
        <a:off x="5600236" y="0"/>
        <a:ext cx="888553" cy="1065543"/>
      </dsp:txXfrm>
    </dsp:sp>
    <dsp:sp modelId="{60D577BB-C816-BE46-92F6-4602BF0C7747}">
      <dsp:nvSpPr>
        <dsp:cNvPr id="0" name=""/>
        <dsp:cNvSpPr/>
      </dsp:nvSpPr>
      <dsp:spPr>
        <a:xfrm>
          <a:off x="5911320" y="1198736"/>
          <a:ext cx="266385" cy="266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87F3D-4AFC-C240-919E-4DC3023C3FF2}">
      <dsp:nvSpPr>
        <dsp:cNvPr id="0" name=""/>
        <dsp:cNvSpPr/>
      </dsp:nvSpPr>
      <dsp:spPr>
        <a:xfrm>
          <a:off x="6533218" y="1598315"/>
          <a:ext cx="888553" cy="106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09.11</a:t>
          </a:r>
        </a:p>
      </dsp:txBody>
      <dsp:txXfrm>
        <a:off x="6533218" y="1598315"/>
        <a:ext cx="888553" cy="1065543"/>
      </dsp:txXfrm>
    </dsp:sp>
    <dsp:sp modelId="{50282E35-84E0-CE47-B5C7-4E7DC8ECD7F8}">
      <dsp:nvSpPr>
        <dsp:cNvPr id="0" name=""/>
        <dsp:cNvSpPr/>
      </dsp:nvSpPr>
      <dsp:spPr>
        <a:xfrm>
          <a:off x="6844302" y="1198736"/>
          <a:ext cx="266385" cy="266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88039-3B40-944A-BD6A-3A034B2D5387}">
      <dsp:nvSpPr>
        <dsp:cNvPr id="0" name=""/>
        <dsp:cNvSpPr/>
      </dsp:nvSpPr>
      <dsp:spPr>
        <a:xfrm>
          <a:off x="7466199" y="0"/>
          <a:ext cx="888553" cy="1065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23.11</a:t>
          </a:r>
        </a:p>
      </dsp:txBody>
      <dsp:txXfrm>
        <a:off x="7466199" y="0"/>
        <a:ext cx="888553" cy="1065543"/>
      </dsp:txXfrm>
    </dsp:sp>
    <dsp:sp modelId="{A4B9EC25-B6C4-2E44-9DC4-3033A882E46E}">
      <dsp:nvSpPr>
        <dsp:cNvPr id="0" name=""/>
        <dsp:cNvSpPr/>
      </dsp:nvSpPr>
      <dsp:spPr>
        <a:xfrm>
          <a:off x="7777283" y="1198736"/>
          <a:ext cx="266385" cy="2663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6826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1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1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29565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5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2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702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138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756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6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7713-076C-5742-9F79-77A1F0208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099" y="1653731"/>
            <a:ext cx="8110584" cy="3935906"/>
          </a:xfrm>
        </p:spPr>
        <p:txBody>
          <a:bodyPr anchor="t">
            <a:normAutofit/>
          </a:bodyPr>
          <a:lstStyle/>
          <a:p>
            <a:pPr algn="l"/>
            <a:br>
              <a:rPr lang="en-DE" sz="8800" dirty="0"/>
            </a:br>
            <a:endParaRPr lang="en-DE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BE1B2-38DC-794C-A501-62D576D55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489" y="1268364"/>
            <a:ext cx="10279640" cy="4962754"/>
          </a:xfrm>
        </p:spPr>
        <p:txBody>
          <a:bodyPr>
            <a:normAutofit fontScale="92500" lnSpcReduction="20000"/>
          </a:bodyPr>
          <a:lstStyle/>
          <a:p>
            <a:endParaRPr lang="en-GB" sz="4400" b="1" dirty="0">
              <a:solidFill>
                <a:schemeClr val="tx1"/>
              </a:solidFill>
            </a:endParaRPr>
          </a:p>
          <a:p>
            <a:endParaRPr lang="en-GB" sz="4400" b="1" dirty="0">
              <a:solidFill>
                <a:schemeClr val="tx1"/>
              </a:solidFill>
            </a:endParaRPr>
          </a:p>
          <a:p>
            <a:r>
              <a:rPr lang="en-GB" sz="4400" b="1" dirty="0">
                <a:solidFill>
                  <a:schemeClr val="tx1"/>
                </a:solidFill>
              </a:rPr>
              <a:t>Conflict &amp; Humanitarian Status Analysis- Ethiopia </a:t>
            </a:r>
          </a:p>
          <a:p>
            <a:pPr algn="r"/>
            <a:endParaRPr lang="en-GB" sz="2800" b="1" dirty="0">
              <a:solidFill>
                <a:schemeClr val="tx1"/>
              </a:solidFill>
            </a:endParaRPr>
          </a:p>
          <a:p>
            <a:pPr algn="r"/>
            <a:endParaRPr lang="en-GB" sz="2800" b="1" dirty="0">
              <a:solidFill>
                <a:schemeClr val="tx1"/>
              </a:solidFill>
            </a:endParaRPr>
          </a:p>
          <a:p>
            <a:pPr algn="r"/>
            <a:endParaRPr lang="en-GB" sz="2800" b="1" dirty="0">
              <a:solidFill>
                <a:schemeClr val="tx1"/>
              </a:solidFill>
            </a:endParaRPr>
          </a:p>
          <a:p>
            <a:pPr algn="r"/>
            <a:endParaRPr lang="en-GB" sz="2800" b="1" dirty="0">
              <a:solidFill>
                <a:schemeClr val="tx1"/>
              </a:solidFill>
            </a:endParaRPr>
          </a:p>
          <a:p>
            <a:pPr algn="r"/>
            <a:r>
              <a:rPr lang="en-GB" sz="2600" dirty="0">
                <a:solidFill>
                  <a:schemeClr val="tx1"/>
                </a:solidFill>
              </a:rPr>
              <a:t>Najwa Saqal</a:t>
            </a:r>
          </a:p>
          <a:p>
            <a:pPr algn="r"/>
            <a:r>
              <a:rPr lang="en-GB" sz="2600" dirty="0">
                <a:solidFill>
                  <a:schemeClr val="tx1"/>
                </a:solidFill>
              </a:rPr>
              <a:t>Berlin Dec. 2020</a:t>
            </a:r>
            <a:endParaRPr lang="en-DE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69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5EED2FF-B1E0-AB43-8221-8089A7F1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350EDBD-4060-1E49-A84F-8F58040C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1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07F8-CDFF-8946-8465-05181922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next?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A7FF0-C5A2-EF45-B207-C4D61E90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400301"/>
          </a:xfrm>
        </p:spPr>
        <p:txBody>
          <a:bodyPr/>
          <a:lstStyle/>
          <a:p>
            <a:r>
              <a:rPr lang="en-DE" dirty="0"/>
              <a:t>Further Analysis </a:t>
            </a:r>
          </a:p>
          <a:p>
            <a:r>
              <a:rPr lang="en-DE" dirty="0"/>
              <a:t>Identifying Gaps</a:t>
            </a:r>
          </a:p>
          <a:p>
            <a:r>
              <a:rPr lang="en-DE" dirty="0"/>
              <a:t>Produce Interactive Dashboard</a:t>
            </a:r>
          </a:p>
          <a:p>
            <a:r>
              <a:rPr lang="en-DE" dirty="0"/>
              <a:t>Up to Date</a:t>
            </a:r>
          </a:p>
        </p:txBody>
      </p:sp>
    </p:spTree>
    <p:extLst>
      <p:ext uri="{BB962C8B-B14F-4D97-AF65-F5344CB8AC3E}">
        <p14:creationId xmlns:p14="http://schemas.microsoft.com/office/powerpoint/2010/main" val="193737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299640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266" y="1010266"/>
            <a:ext cx="10171466" cy="485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A9C5A-576A-5E4F-952C-7200D8C1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30" y="1398896"/>
            <a:ext cx="9325970" cy="1160059"/>
          </a:xfrm>
        </p:spPr>
        <p:txBody>
          <a:bodyPr>
            <a:normAutofit/>
          </a:bodyPr>
          <a:lstStyle/>
          <a:p>
            <a:r>
              <a:rPr lang="en-DE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7242-E486-1F4B-9186-52748D17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727" y="2276369"/>
            <a:ext cx="3720508" cy="2305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“All human beings are born free and equal in dignity and rights.”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Article 1, Universal Declaration of Human Rights, UN-General Assembly, December 10, 1948</a:t>
            </a:r>
            <a:endParaRPr lang="de-DE" sz="1400" dirty="0"/>
          </a:p>
          <a:p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0A4AE-38CF-F840-8E3D-6C30D0CCB754}"/>
              </a:ext>
            </a:extLst>
          </p:cNvPr>
          <p:cNvSpPr txBox="1"/>
          <p:nvPr/>
        </p:nvSpPr>
        <p:spPr>
          <a:xfrm>
            <a:off x="7682950" y="4711976"/>
            <a:ext cx="3408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www.linkedin.com</a:t>
            </a:r>
            <a:r>
              <a:rPr lang="en-GB" dirty="0"/>
              <a:t>/in/</a:t>
            </a:r>
            <a:r>
              <a:rPr lang="en-GB" dirty="0" err="1"/>
              <a:t>najwa-saqal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89659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5FC3-645D-1D47-98F9-49FCBB2F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462" y="130237"/>
            <a:ext cx="9601200" cy="859665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cs typeface="Abadi" panose="020F0502020204030204" pitchFamily="34" charset="0"/>
              </a:rPr>
              <a:t>Reported Fatalities in 2020, Ethiopia </a:t>
            </a:r>
            <a:br>
              <a:rPr lang="en-GB" dirty="0">
                <a:latin typeface="Arial Rounded MT Bold" panose="020F0704030504030204" pitchFamily="34" charset="77"/>
              </a:rPr>
            </a:br>
            <a:endParaRPr lang="en-DE" dirty="0">
              <a:latin typeface="Arial Rounded MT Bold" panose="020F070403050403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36BCC-C422-3E41-A6AD-87B22D82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2" y="582930"/>
            <a:ext cx="8519482" cy="62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6B406-B3C2-7C42-B11E-D4F469BD9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097" y="60347"/>
            <a:ext cx="10921284" cy="673224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FDB9055-3F72-0945-BC85-BD0AF177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006" y="568101"/>
            <a:ext cx="1512910" cy="15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5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360A-44A6-F64C-8204-C1008544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10" y="235050"/>
            <a:ext cx="9601200" cy="795270"/>
          </a:xfrm>
        </p:spPr>
        <p:txBody>
          <a:bodyPr/>
          <a:lstStyle/>
          <a:p>
            <a:r>
              <a:rPr lang="en-DE" dirty="0"/>
              <a:t>Timeline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621DA-F827-F643-9020-92634A709763}"/>
              </a:ext>
            </a:extLst>
          </p:cNvPr>
          <p:cNvSpPr txBox="1"/>
          <p:nvPr/>
        </p:nvSpPr>
        <p:spPr>
          <a:xfrm>
            <a:off x="1534733" y="1269462"/>
            <a:ext cx="1258444" cy="9541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DE" sz="1400" dirty="0"/>
          </a:p>
          <a:p>
            <a:r>
              <a:rPr lang="en-DE" sz="1400" dirty="0"/>
              <a:t>Establish the TPLF Party</a:t>
            </a:r>
            <a:endParaRPr lang="en-GB" sz="1400" dirty="0"/>
          </a:p>
          <a:p>
            <a:endParaRPr lang="en-D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4018A-8D33-8E4F-AB84-74D7B361D480}"/>
              </a:ext>
            </a:extLst>
          </p:cNvPr>
          <p:cNvSpPr txBox="1"/>
          <p:nvPr/>
        </p:nvSpPr>
        <p:spPr>
          <a:xfrm>
            <a:off x="3049741" y="1270194"/>
            <a:ext cx="1483291" cy="9541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DE" sz="1400" dirty="0"/>
          </a:p>
          <a:p>
            <a:endParaRPr lang="en-DE" sz="1400" dirty="0"/>
          </a:p>
          <a:p>
            <a:r>
              <a:rPr lang="en-DE" sz="1400" dirty="0"/>
              <a:t>Abiy Ahmed rules</a:t>
            </a:r>
            <a:endParaRPr lang="en-GB" sz="1400" dirty="0"/>
          </a:p>
          <a:p>
            <a:endParaRPr lang="en-DE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A4C73-1F53-2849-881F-7C7411D359EB}"/>
              </a:ext>
            </a:extLst>
          </p:cNvPr>
          <p:cNvSpPr txBox="1"/>
          <p:nvPr/>
        </p:nvSpPr>
        <p:spPr>
          <a:xfrm>
            <a:off x="2350875" y="5265891"/>
            <a:ext cx="1483292" cy="73866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TPLF overthrows government</a:t>
            </a:r>
          </a:p>
          <a:p>
            <a:endParaRPr lang="en-DE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562D7-AC8F-744F-BB95-CA1FA482B72D}"/>
              </a:ext>
            </a:extLst>
          </p:cNvPr>
          <p:cNvSpPr txBox="1"/>
          <p:nvPr/>
        </p:nvSpPr>
        <p:spPr>
          <a:xfrm>
            <a:off x="4454197" y="5265891"/>
            <a:ext cx="817083" cy="73866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DE" sz="1400" dirty="0"/>
          </a:p>
          <a:p>
            <a:endParaRPr lang="en-DE" sz="1400" dirty="0"/>
          </a:p>
          <a:p>
            <a:r>
              <a:rPr lang="en-DE" sz="1400" dirty="0"/>
              <a:t>Reforms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DCE4E-EB15-9A4C-AFEE-64E44F278F04}"/>
              </a:ext>
            </a:extLst>
          </p:cNvPr>
          <p:cNvSpPr txBox="1"/>
          <p:nvPr/>
        </p:nvSpPr>
        <p:spPr>
          <a:xfrm>
            <a:off x="4797681" y="1269462"/>
            <a:ext cx="1687960" cy="9541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DE" sz="1400" dirty="0"/>
              <a:t>Covid 19 hits and elections are postponed</a:t>
            </a:r>
            <a:endParaRPr lang="en-GB" sz="1400" dirty="0"/>
          </a:p>
          <a:p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2A2AD-A7B3-9A42-81BC-409510BADDEF}"/>
              </a:ext>
            </a:extLst>
          </p:cNvPr>
          <p:cNvSpPr txBox="1"/>
          <p:nvPr/>
        </p:nvSpPr>
        <p:spPr>
          <a:xfrm>
            <a:off x="5891310" y="5265891"/>
            <a:ext cx="1483293" cy="73866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DE" sz="1400" dirty="0"/>
              <a:t>TPLF launches an attack </a:t>
            </a:r>
            <a:endParaRPr lang="en-GB" sz="1400" dirty="0"/>
          </a:p>
          <a:p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685F4-E3AF-4A48-89C0-979FDE033BD1}"/>
              </a:ext>
            </a:extLst>
          </p:cNvPr>
          <p:cNvSpPr txBox="1"/>
          <p:nvPr/>
        </p:nvSpPr>
        <p:spPr>
          <a:xfrm>
            <a:off x="7994633" y="5253916"/>
            <a:ext cx="1794466" cy="73866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GB" sz="1400" dirty="0"/>
          </a:p>
          <a:p>
            <a:r>
              <a:rPr lang="en-GB" sz="1400" dirty="0"/>
              <a:t>Mai </a:t>
            </a:r>
            <a:r>
              <a:rPr lang="en-GB" sz="1400" dirty="0" err="1"/>
              <a:t>Kadra</a:t>
            </a:r>
            <a:r>
              <a:rPr lang="en-GB" sz="1400" dirty="0"/>
              <a:t> </a:t>
            </a:r>
            <a:r>
              <a:rPr lang="en-GB" sz="1400" dirty="0" err="1"/>
              <a:t>Masscare</a:t>
            </a:r>
            <a:r>
              <a:rPr lang="en-GB" sz="1400" dirty="0"/>
              <a:t> </a:t>
            </a:r>
          </a:p>
          <a:p>
            <a:endParaRPr lang="en-D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20699-FC5F-3A40-8203-221AD5E85F22}"/>
              </a:ext>
            </a:extLst>
          </p:cNvPr>
          <p:cNvSpPr txBox="1"/>
          <p:nvPr/>
        </p:nvSpPr>
        <p:spPr>
          <a:xfrm>
            <a:off x="8702899" y="1269460"/>
            <a:ext cx="1794466" cy="9541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Mai </a:t>
            </a:r>
            <a:r>
              <a:rPr lang="en-GB" sz="1400" dirty="0" err="1"/>
              <a:t>Kadra</a:t>
            </a:r>
            <a:r>
              <a:rPr lang="en-GB" sz="1400" dirty="0"/>
              <a:t> </a:t>
            </a:r>
            <a:r>
              <a:rPr lang="en-GB" sz="1400" dirty="0" err="1"/>
              <a:t>Masscare</a:t>
            </a:r>
            <a:r>
              <a:rPr lang="en-GB" sz="1400" dirty="0"/>
              <a:t> </a:t>
            </a:r>
          </a:p>
          <a:p>
            <a:endParaRPr lang="en-DE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9159DE-0C12-8F48-8F54-6AD059F137CA}"/>
              </a:ext>
            </a:extLst>
          </p:cNvPr>
          <p:cNvSpPr txBox="1"/>
          <p:nvPr/>
        </p:nvSpPr>
        <p:spPr>
          <a:xfrm>
            <a:off x="6750290" y="1269461"/>
            <a:ext cx="1687960" cy="9541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Abiy Ahmed responds with counter attacks</a:t>
            </a:r>
          </a:p>
          <a:p>
            <a:endParaRPr lang="en-DE" sz="1400" dirty="0"/>
          </a:p>
        </p:txBody>
      </p:sp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DE9A9C31-5FBA-3741-9190-4F73104B87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602306"/>
              </p:ext>
            </p:extLst>
          </p:nvPr>
        </p:nvGraphicFramePr>
        <p:xfrm>
          <a:off x="1534733" y="2697904"/>
          <a:ext cx="9285667" cy="2663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451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1FD95D83-C700-3546-9D5C-682CF58E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0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84C63406-497E-2641-93F0-3A82FA446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-7979"/>
            <a:ext cx="9132570" cy="6849429"/>
          </a:xfrm>
        </p:spPr>
      </p:pic>
    </p:spTree>
    <p:extLst>
      <p:ext uri="{BB962C8B-B14F-4D97-AF65-F5344CB8AC3E}">
        <p14:creationId xmlns:p14="http://schemas.microsoft.com/office/powerpoint/2010/main" val="85855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3F83-3890-E541-B8E8-189947DE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57162"/>
            <a:ext cx="9601200" cy="937260"/>
          </a:xfrm>
        </p:spPr>
        <p:txBody>
          <a:bodyPr/>
          <a:lstStyle/>
          <a:p>
            <a:r>
              <a:rPr lang="en-DE" dirty="0"/>
              <a:t>Reasons For Displacement 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9797C688-718F-7A4B-8320-8FB016093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993520"/>
            <a:ext cx="8358188" cy="5834073"/>
          </a:xfrm>
        </p:spPr>
      </p:pic>
    </p:spTree>
    <p:extLst>
      <p:ext uri="{BB962C8B-B14F-4D97-AF65-F5344CB8AC3E}">
        <p14:creationId xmlns:p14="http://schemas.microsoft.com/office/powerpoint/2010/main" val="165428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2922DA1-63D8-3144-A39E-408D3135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2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7440-41A9-C041-85FD-BCBD0B71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Figures as of Sep. 2020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1C508D-A754-9C41-9191-358CD646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695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6000" dirty="0"/>
              <a:t>🚻 1,85 M           🚹 928, 043</a:t>
            </a:r>
          </a:p>
          <a:p>
            <a:pPr marL="0" indent="0">
              <a:buNone/>
            </a:pPr>
            <a:endParaRPr lang="en-DE" sz="6000" dirty="0"/>
          </a:p>
          <a:p>
            <a:pPr marL="0" indent="0">
              <a:buNone/>
            </a:pPr>
            <a:r>
              <a:rPr lang="en-DE" sz="6000" dirty="0"/>
              <a:t>🏠 344,782        🚺 918,508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8854069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147</Words>
  <Application>Microsoft Macintosh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 Rounded MT Bold</vt:lpstr>
      <vt:lpstr>Franklin Gothic Book</vt:lpstr>
      <vt:lpstr>Crop</vt:lpstr>
      <vt:lpstr> </vt:lpstr>
      <vt:lpstr>Reported Fatalities in 2020, Ethiopia  </vt:lpstr>
      <vt:lpstr>PowerPoint Presentation</vt:lpstr>
      <vt:lpstr>Timeline</vt:lpstr>
      <vt:lpstr>PowerPoint Presentation</vt:lpstr>
      <vt:lpstr>PowerPoint Presentation</vt:lpstr>
      <vt:lpstr>Reasons For Displacement </vt:lpstr>
      <vt:lpstr>PowerPoint Presentation</vt:lpstr>
      <vt:lpstr>Figures as of Sep. 2020</vt:lpstr>
      <vt:lpstr>PowerPoint Presentation</vt:lpstr>
      <vt:lpstr>PowerPoint Presentation</vt:lpstr>
      <vt:lpstr>What is next?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najwa saqal</dc:creator>
  <cp:lastModifiedBy>najwa saqal</cp:lastModifiedBy>
  <cp:revision>3</cp:revision>
  <dcterms:created xsi:type="dcterms:W3CDTF">2020-12-17T09:55:27Z</dcterms:created>
  <dcterms:modified xsi:type="dcterms:W3CDTF">2020-12-17T11:36:56Z</dcterms:modified>
</cp:coreProperties>
</file>